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6">
  <p:sldMasterIdLst>
    <p:sldMasterId id="2147483648" r:id="rId1"/>
  </p:sldMasterIdLst>
  <p:sldIdLst>
    <p:sldId id="256" r:id="rId2"/>
    <p:sldId id="261" r:id="rId3"/>
    <p:sldId id="262" r:id="rId4"/>
    <p:sldId id="263" r:id="rId5"/>
    <p:sldId id="264" r:id="rId6"/>
    <p:sldId id="265" r:id="rId7"/>
    <p:sldId id="267" r:id="rId8"/>
    <p:sldId id="270" r:id="rId9"/>
    <p:sldId id="269" r:id="rId10"/>
    <p:sldId id="268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79712" y="1052736"/>
            <a:ext cx="4572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ілім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алушылардың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үлгеріміне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аралық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қорытынды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аттестаттауды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өткізу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139952" y="3284984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err="1" smtClean="0"/>
              <a:t>Қазақстан</a:t>
            </a:r>
            <a:r>
              <a:rPr lang="en-US" dirty="0" smtClean="0"/>
              <a:t> </a:t>
            </a:r>
            <a:r>
              <a:rPr lang="en-US" dirty="0" err="1" smtClean="0"/>
              <a:t>Республикасы</a:t>
            </a:r>
            <a:r>
              <a:rPr lang="en-US" dirty="0" smtClean="0"/>
              <a:t> </a:t>
            </a:r>
            <a:r>
              <a:rPr lang="en-US" dirty="0" err="1" smtClean="0"/>
              <a:t>Білім</a:t>
            </a:r>
            <a:r>
              <a:rPr lang="en-US" dirty="0" smtClean="0"/>
              <a:t> </a:t>
            </a:r>
            <a:r>
              <a:rPr lang="en-US" dirty="0" err="1" smtClean="0"/>
              <a:t>және</a:t>
            </a:r>
            <a:r>
              <a:rPr lang="en-US" dirty="0" smtClean="0"/>
              <a:t> </a:t>
            </a:r>
            <a:r>
              <a:rPr lang="en-US" dirty="0" err="1" smtClean="0"/>
              <a:t>ғылым</a:t>
            </a:r>
            <a:r>
              <a:rPr lang="en-US" dirty="0" smtClean="0"/>
              <a:t> </a:t>
            </a:r>
            <a:r>
              <a:rPr lang="en-US" dirty="0" err="1" smtClean="0"/>
              <a:t>министрінің</a:t>
            </a:r>
            <a:r>
              <a:rPr lang="en-US" dirty="0" smtClean="0"/>
              <a:t> 2008 </a:t>
            </a:r>
            <a:r>
              <a:rPr lang="en-US" dirty="0" err="1" smtClean="0"/>
              <a:t>жылғы</a:t>
            </a:r>
            <a:r>
              <a:rPr lang="en-US" dirty="0" smtClean="0"/>
              <a:t> 18 </a:t>
            </a:r>
            <a:r>
              <a:rPr lang="en-US" dirty="0" err="1" smtClean="0"/>
              <a:t>наурыздағы</a:t>
            </a:r>
            <a:r>
              <a:rPr lang="en-US" dirty="0" smtClean="0"/>
              <a:t> N 125 </a:t>
            </a:r>
            <a:r>
              <a:rPr lang="en-US" dirty="0" err="1" smtClean="0"/>
              <a:t>Бұйрығы</a:t>
            </a:r>
            <a:r>
              <a:rPr lang="kk-KZ" dirty="0" smtClean="0"/>
              <a:t>. (енгізілген өзгеріс </a:t>
            </a:r>
            <a:r>
              <a:rPr lang="en-US" dirty="0" smtClean="0"/>
              <a:t>ҚР </a:t>
            </a:r>
            <a:r>
              <a:rPr lang="en-US" dirty="0" err="1" smtClean="0"/>
              <a:t>Оқу-ағарту</a:t>
            </a:r>
            <a:r>
              <a:rPr lang="en-US" dirty="0" smtClean="0"/>
              <a:t> </a:t>
            </a:r>
            <a:r>
              <a:rPr lang="en-US" dirty="0" err="1" smtClean="0"/>
              <a:t>министрінің</a:t>
            </a:r>
            <a:r>
              <a:rPr lang="en-US" dirty="0" smtClean="0"/>
              <a:t> </a:t>
            </a:r>
            <a:r>
              <a:rPr lang="kk-KZ" dirty="0" smtClean="0"/>
              <a:t>м.а. 31.10.2024</a:t>
            </a:r>
            <a:r>
              <a:rPr lang="en-US" dirty="0" smtClean="0"/>
              <a:t> № </a:t>
            </a:r>
            <a:r>
              <a:rPr lang="kk-KZ" dirty="0" smtClean="0"/>
              <a:t>321 бұйрық) 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139952" y="5517232"/>
            <a:ext cx="4713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dirty="0" smtClean="0"/>
              <a:t>Дайындаған: ДОІЖ орынбасары Каренова А.С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1700808"/>
            <a:ext cx="756084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kk-KZ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Мақсаты: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алушылардың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бағдарламалар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мазмұнын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меңгеруін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бағалау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мақсатында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академиялық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жыл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аяқталған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кезде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қазақ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тілінде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оқытатын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мектептерде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"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Қазақ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тілі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"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пәні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МЖМБС-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қа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тыңдалым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тыңдау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айтылым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оқылым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жазылым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сәйкес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жазбаша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ауызша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нысанда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өткізіледі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      </a:t>
            </a:r>
            <a:endParaRPr lang="kk-KZ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Емтиханды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өткізу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уақыты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беру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ұйымының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педагогикалық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кеңесімен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айқындалады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тапсырмаларды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академиялық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адалдық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қағидаттарын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сақтай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отырып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педагогтер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құрастырады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беру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ұйымының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әкімшілігі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бекітеді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     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332656"/>
            <a:ext cx="80648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Оқу жылы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аяқталғаннан кейін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26-31 мамыр аралығында</a:t>
            </a:r>
            <a:endParaRPr lang="ru-RU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base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 5-8,10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сыныптарда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қазақ тілі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пәнінен </a:t>
            </a:r>
            <a:r>
              <a:rPr lang="ru-RU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аралық емтихан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өтіледі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188640"/>
            <a:ext cx="734481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      36.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орта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орта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берудің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беретін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оқу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бағдарламаларын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меңгеру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алушылардың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міндетті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қорытынды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аттестаттауымен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аяқталады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мынадай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нысандарда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өткізіледі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      1) 9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сыныптардың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алушылары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қорытынды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бітіру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емтихандары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2564904"/>
            <a:ext cx="8748464" cy="3730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40. 9 (10)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сынып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алушылары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қорытынды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аттестаттау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мынадай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нысандарда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өткізіледі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      1) 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математикадан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алгебрадан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жазбаша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емтихан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29.05.2025 ж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      2)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қазақ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тілі</a:t>
            </a:r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эссе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нысанында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жазбаша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емтихан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02.06.2025ж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      3)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таңдау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пәні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физика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химия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биология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география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геометрия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Қазақстан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тарихы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дүниежүзі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тарихы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әдебиет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шет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тілі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информатика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жазбаша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емтихан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05.06.2025 ж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      4)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орыс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тілі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мен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әдебиеті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жазбаша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емтихан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10.06.2025 ж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404664"/>
            <a:ext cx="72728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      2) 11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сыныптардың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алушылары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бітіру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емтихандары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95536" y="1039669"/>
            <a:ext cx="8568952" cy="433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11  </a:t>
            </a:r>
            <a:r>
              <a:rPr kumimoji="0" lang="kk-KZ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сынып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білім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алушыларын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қорытынды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аттестаттау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мынадай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нысандарда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өткізіледі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</a:t>
            </a:r>
            <a:r>
              <a:rPr lang="ru-RU" sz="2000" b="1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Қазақстан тарихынан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ауызша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емтихан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30.05.2024ж</a:t>
            </a:r>
            <a:endParaRPr kumimoji="0" lang="ru-RU" sz="105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2)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алгебра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және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анализ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бастамаларынан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жазбаша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емтихан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03.06.2025ж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05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</a:t>
            </a:r>
            <a:r>
              <a:rPr lang="en-US" sz="2000" b="1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қазақ</a:t>
            </a:r>
            <a:r>
              <a:rPr lang="en-US" sz="20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тілі</a:t>
            </a:r>
            <a:r>
              <a:rPr lang="kk-KZ" sz="20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бойынша</a:t>
            </a: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жазбаша</a:t>
            </a:r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емтихан</a:t>
            </a:r>
            <a:r>
              <a:rPr lang="kk-KZ" sz="20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</a:t>
            </a:r>
            <a:r>
              <a:rPr lang="kk-KZ" sz="20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06.06.2025ж</a:t>
            </a:r>
            <a:endParaRPr kumimoji="0" lang="ru-RU" sz="105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4) </a:t>
            </a:r>
            <a:r>
              <a:rPr lang="ru-RU" sz="2000" b="1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таңдау бойынша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пәннен 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(физика, химия, биология, география, геометрия, </a:t>
            </a:r>
            <a:r>
              <a:rPr lang="ru-RU" sz="2000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дүниежүзі тарихы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құқық негіздері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әдебиет 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шетел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тілі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, информатика) </a:t>
            </a:r>
            <a:r>
              <a:rPr lang="ru-RU" sz="2000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жазбаша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емтихан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12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.06.2025ж</a:t>
            </a:r>
            <a:endParaRPr kumimoji="0" lang="ru-RU" sz="105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5) </a:t>
            </a:r>
            <a:r>
              <a:rPr lang="ru-RU" sz="2000" b="1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орыс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тілі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мен </a:t>
            </a:r>
            <a:r>
              <a:rPr lang="ru-RU" sz="2000" b="1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әдебиетінен </a:t>
            </a:r>
            <a:r>
              <a:rPr lang="ru-RU" sz="2000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жазбаша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емтихан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13.06.2025ж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1259632" y="1250178"/>
            <a:ext cx="6336704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Үш және одан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да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көп пән бойынша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"2"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бағасын алған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9 (10)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сынып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білім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алушылары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қорытынды аттестаттауға жіберілмейді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және қайта оқу жылына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қалдырылады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 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Үш және одан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да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көп пән бойынша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"2"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бағасын алған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11 (12)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сынып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білім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алушылары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қорытынды аттестаттауға жіберілмейді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және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№ 39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бұйрықпен бекітілген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нысанға сәйкес анықтама алады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1115616" y="555940"/>
            <a:ext cx="7200800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b="0" i="0" u="none" strike="noStrike" cap="none" normalizeH="0" baseline="0" dirty="0" smtClean="0" bmk="z1156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    </a:t>
            </a:r>
            <a:r>
              <a:rPr kumimoji="0" lang="ru-RU" sz="2000" b="0" i="0" u="none" strike="noStrike" cap="none" normalizeH="0" baseline="0" dirty="0" smtClean="0" bmk="z1156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48. 5 – 9 -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сыныптардағы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оқу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кезеңінде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барлық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пәндер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жылдық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қорытынды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бағалары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"5"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болған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9 -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сынып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алушыларына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№ 39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бұйрықпен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бекітілген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нысанға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сәйкес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орта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үздік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аттестат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беріледі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      49.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орта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аттестатқа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қосымшаға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енгізілетін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пәндерден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"5"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болған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10  - 11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сыныптардағы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оқу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кезеңінде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барлық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пәндер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жылдық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қорытынды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бағалары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"5"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болған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11 (12)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сынып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алушыларына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№ 39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бұйрықпен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бекітілген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нысанға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сәйкес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орта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үздік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аттестат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беріледі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980728"/>
            <a:ext cx="770485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      52.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орта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үздік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аттестат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алған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орта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беру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бағдарламаларына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сәйкес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5  - 11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сыныптарда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алған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кезеңінде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барлық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пәндер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жылдық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қорытынды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бағалары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"5", 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10 -11 -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сыныптар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аралығында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кезеңінде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барлық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пәндер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тоқсандық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бағалары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"5"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болған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орта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беру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аяқталғаннан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кейін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қорытынды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аттестаттаудан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"5"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бағасына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өткен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11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сынып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алушыларына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№ 39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бұйрықпен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бекітілген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нысанға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сәйкес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орта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"</a:t>
            </a:r>
            <a:r>
              <a:rPr lang="en-US" sz="2400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Алтын</a:t>
            </a:r>
            <a:r>
              <a:rPr lang="en-US" sz="24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белгі</a:t>
            </a:r>
            <a:r>
              <a:rPr lang="en-US" sz="24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"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аттестаты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беріледі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19872" y="332656"/>
            <a:ext cx="2294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“Алтын белгі” </a:t>
            </a:r>
            <a:endParaRPr lang="ru-RU" sz="24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403648" y="1422649"/>
            <a:ext cx="6336704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7)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жалпы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орта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білім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туралы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"Алтын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белгі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аттестаттарын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алуға үміткерлердің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/>
              <a:t>    </a:t>
            </a:r>
            <a:endParaRPr lang="kk-KZ" sz="2000" dirty="0" smtClean="0"/>
          </a:p>
          <a:p>
            <a:r>
              <a:rPr lang="en-US" sz="2000" dirty="0" smtClean="0"/>
              <a:t>  1) </a:t>
            </a:r>
            <a:r>
              <a:rPr lang="en-US" sz="2000" dirty="0" err="1" smtClean="0"/>
              <a:t>қазақ</a:t>
            </a:r>
            <a:r>
              <a:rPr lang="en-US" sz="2000" dirty="0" smtClean="0"/>
              <a:t> </a:t>
            </a:r>
            <a:r>
              <a:rPr lang="en-US" sz="2000" dirty="0" err="1" smtClean="0"/>
              <a:t>бойынша</a:t>
            </a:r>
            <a:r>
              <a:rPr lang="en-US" sz="2000" dirty="0" smtClean="0"/>
              <a:t> </a:t>
            </a:r>
            <a:r>
              <a:rPr lang="en-US" sz="2000" dirty="0" err="1" smtClean="0"/>
              <a:t>жазбаша</a:t>
            </a:r>
            <a:r>
              <a:rPr lang="en-US" sz="2000" dirty="0" smtClean="0"/>
              <a:t> </a:t>
            </a:r>
            <a:r>
              <a:rPr lang="en-US" sz="2000" dirty="0" err="1" smtClean="0"/>
              <a:t>емтихан</a:t>
            </a:r>
            <a:r>
              <a:rPr lang="en-US" sz="2000" dirty="0" smtClean="0"/>
              <a:t>;</a:t>
            </a:r>
            <a:endParaRPr lang="ru-RU" sz="2000" dirty="0" smtClean="0"/>
          </a:p>
          <a:p>
            <a:r>
              <a:rPr lang="en-US" sz="2000" dirty="0" smtClean="0"/>
              <a:t>      </a:t>
            </a:r>
            <a:r>
              <a:rPr lang="ru-RU" sz="2000" dirty="0" smtClean="0"/>
              <a:t>2) алгебра </a:t>
            </a:r>
            <a:r>
              <a:rPr lang="ru-RU" sz="2000" dirty="0" err="1" smtClean="0"/>
              <a:t>және </a:t>
            </a:r>
            <a:r>
              <a:rPr lang="ru-RU" sz="2000" dirty="0" smtClean="0"/>
              <a:t>анализ </a:t>
            </a:r>
            <a:r>
              <a:rPr lang="ru-RU" sz="2000" dirty="0" err="1" smtClean="0"/>
              <a:t>бастамаларынан</a:t>
            </a:r>
            <a:r>
              <a:rPr lang="ru-RU" sz="2000" dirty="0" smtClean="0"/>
              <a:t> </a:t>
            </a:r>
            <a:r>
              <a:rPr lang="ru-RU" sz="2000" dirty="0" err="1" smtClean="0"/>
              <a:t>жазбаша</a:t>
            </a:r>
            <a:r>
              <a:rPr lang="ru-RU" sz="2000" dirty="0" smtClean="0"/>
              <a:t> </a:t>
            </a:r>
            <a:r>
              <a:rPr lang="ru-RU" sz="2000" dirty="0" err="1" smtClean="0"/>
              <a:t>емтихан</a:t>
            </a:r>
            <a:endParaRPr lang="ru-RU" sz="2000" dirty="0" smtClean="0"/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жұмыстарын білім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басқармалары жанынан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қалыптастырылған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Комиссия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қарауына білім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бөлімдері арқылы жолданады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тексеріледі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Autofit/>
          </a:bodyPr>
          <a:lstStyle/>
          <a:p>
            <a:r>
              <a:rPr lang="kk-KZ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Емтиханнан мына жағдайда босатылады:</a:t>
            </a:r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980728"/>
            <a:ext cx="8229600" cy="4525963"/>
          </a:xfrm>
        </p:spPr>
        <p:txBody>
          <a:bodyPr>
            <a:normAutofit/>
          </a:bodyPr>
          <a:lstStyle/>
          <a:p>
            <a:pPr fontAlgn="base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денсаулық жағдайы бойынша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№ 026/е </a:t>
            </a:r>
            <a:r>
              <a:rPr lang="ru-RU" sz="24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нысанына</a:t>
            </a:r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сәйкес дәрігерлік-консультациялық комиссияның қорытындысымен </a:t>
            </a:r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(ВКК) ;</a:t>
            </a:r>
          </a:p>
          <a:p>
            <a:pPr fontAlgn="base">
              <a:buNone/>
            </a:pPr>
            <a:endParaRPr lang="ru-RU" sz="24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     2)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бірінші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және екінші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топтағы мүгедектігі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бар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адамдар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оның ішінде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бала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кезінен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мүгедектігі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бар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адамдар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мүгедектігі бар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балалар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анықтама негізінде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fontAlgn="base"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     3)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жақын туыстарының қайтыс болуына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байланысты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жақын туыстарының қайтыс болғаны туралы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куәлік  ұсыну керек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 .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548680"/>
            <a:ext cx="77048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      57. </a:t>
            </a:r>
            <a:r>
              <a:rPr lang="en-US" dirty="0" err="1" smtClean="0"/>
              <a:t>Қорытынды</a:t>
            </a:r>
            <a:r>
              <a:rPr lang="en-US" dirty="0" smtClean="0"/>
              <a:t> </a:t>
            </a:r>
            <a:r>
              <a:rPr lang="en-US" dirty="0" err="1" smtClean="0"/>
              <a:t>аттестаттау</a:t>
            </a:r>
            <a:r>
              <a:rPr lang="en-US" dirty="0" smtClean="0"/>
              <a:t> </a:t>
            </a:r>
            <a:r>
              <a:rPr lang="en-US" dirty="0" err="1" smtClean="0"/>
              <a:t>кезеңінде</a:t>
            </a:r>
            <a:r>
              <a:rPr lang="en-US" dirty="0" smtClean="0"/>
              <a:t> </a:t>
            </a:r>
            <a:r>
              <a:rPr lang="en-US" dirty="0" err="1" smtClean="0"/>
              <a:t>ауырып</a:t>
            </a:r>
            <a:r>
              <a:rPr lang="en-US" dirty="0" smtClean="0"/>
              <a:t> </a:t>
            </a:r>
            <a:r>
              <a:rPr lang="en-US" dirty="0" err="1" smtClean="0"/>
              <a:t>қалған</a:t>
            </a:r>
            <a:r>
              <a:rPr lang="en-US" dirty="0" smtClean="0"/>
              <a:t> 9 (10) </a:t>
            </a:r>
            <a:r>
              <a:rPr lang="en-US" dirty="0" err="1" smtClean="0"/>
              <a:t>және</a:t>
            </a:r>
            <a:r>
              <a:rPr lang="en-US" dirty="0" smtClean="0"/>
              <a:t> 11 (12) </a:t>
            </a:r>
            <a:r>
              <a:rPr lang="en-US" dirty="0" err="1" smtClean="0"/>
              <a:t>сыныптардың</a:t>
            </a:r>
            <a:r>
              <a:rPr lang="en-US" dirty="0" smtClean="0"/>
              <a:t> </a:t>
            </a:r>
            <a:r>
              <a:rPr lang="en-US" dirty="0" err="1" smtClean="0"/>
              <a:t>білім</a:t>
            </a:r>
            <a:r>
              <a:rPr lang="en-US" dirty="0" smtClean="0"/>
              <a:t> </a:t>
            </a:r>
            <a:r>
              <a:rPr lang="en-US" dirty="0" err="1" smtClean="0"/>
              <a:t>алушылары</a:t>
            </a:r>
            <a:r>
              <a:rPr lang="en-US" dirty="0" smtClean="0"/>
              <a:t> </a:t>
            </a:r>
            <a:r>
              <a:rPr lang="en-US" dirty="0" err="1" smtClean="0"/>
              <a:t>сауыққаннан</a:t>
            </a:r>
            <a:r>
              <a:rPr lang="en-US" dirty="0" smtClean="0"/>
              <a:t> </a:t>
            </a:r>
            <a:r>
              <a:rPr lang="en-US" dirty="0" err="1" smtClean="0"/>
              <a:t>кейін</a:t>
            </a:r>
            <a:r>
              <a:rPr lang="en-US" dirty="0" smtClean="0"/>
              <a:t> </a:t>
            </a:r>
            <a:r>
              <a:rPr lang="en-US" dirty="0" err="1" smtClean="0"/>
              <a:t>өткізіп</a:t>
            </a:r>
            <a:r>
              <a:rPr lang="en-US" dirty="0" smtClean="0"/>
              <a:t> </a:t>
            </a:r>
            <a:r>
              <a:rPr lang="en-US" dirty="0" err="1" smtClean="0"/>
              <a:t>алған</a:t>
            </a:r>
            <a:r>
              <a:rPr lang="en-US" dirty="0" smtClean="0"/>
              <a:t> </a:t>
            </a:r>
            <a:r>
              <a:rPr lang="en-US" dirty="0" err="1" smtClean="0"/>
              <a:t>емтихандарды</a:t>
            </a:r>
            <a:r>
              <a:rPr lang="en-US" dirty="0" smtClean="0"/>
              <a:t> </a:t>
            </a:r>
            <a:r>
              <a:rPr lang="en-US" dirty="0" err="1" smtClean="0"/>
              <a:t>тапсырады</a:t>
            </a:r>
            <a:r>
              <a:rPr lang="en-US" dirty="0" smtClean="0"/>
              <a:t>.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43608" y="1988840"/>
            <a:ext cx="748883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      67. 9 (10) </a:t>
            </a:r>
            <a:r>
              <a:rPr lang="en-US" sz="2000" dirty="0" err="1" smtClean="0"/>
              <a:t>сыныпта</a:t>
            </a:r>
            <a:r>
              <a:rPr lang="en-US" sz="2000" dirty="0" smtClean="0"/>
              <a:t> </a:t>
            </a:r>
            <a:r>
              <a:rPr lang="en-US" sz="2000" dirty="0" err="1" smtClean="0"/>
              <a:t>жазбаша</a:t>
            </a:r>
            <a:r>
              <a:rPr lang="en-US" sz="2000" dirty="0" smtClean="0"/>
              <a:t> </a:t>
            </a:r>
            <a:r>
              <a:rPr lang="en-US" sz="2000" dirty="0" err="1" smtClean="0"/>
              <a:t>жұмыстарды</a:t>
            </a:r>
            <a:r>
              <a:rPr lang="en-US" sz="2000" dirty="0" smtClean="0"/>
              <a:t> </a:t>
            </a:r>
            <a:r>
              <a:rPr lang="en-US" sz="2000" dirty="0" err="1" smtClean="0"/>
              <a:t>орындауға</a:t>
            </a:r>
            <a:r>
              <a:rPr lang="en-US" sz="2000" dirty="0" smtClean="0"/>
              <a:t> – 2 </a:t>
            </a:r>
            <a:r>
              <a:rPr lang="en-US" sz="2000" dirty="0" err="1" smtClean="0"/>
              <a:t>астрономиялық</a:t>
            </a:r>
            <a:r>
              <a:rPr lang="en-US" sz="2000" dirty="0" smtClean="0"/>
              <a:t> </a:t>
            </a:r>
            <a:r>
              <a:rPr lang="en-US" sz="2000" dirty="0" err="1" smtClean="0"/>
              <a:t>сағат</a:t>
            </a:r>
            <a:r>
              <a:rPr lang="en-US" sz="2000" dirty="0" smtClean="0"/>
              <a:t>, </a:t>
            </a:r>
            <a:r>
              <a:rPr lang="en-US" sz="2000" dirty="0" err="1" smtClean="0"/>
              <a:t>математикаға</a:t>
            </a:r>
            <a:r>
              <a:rPr lang="en-US" sz="2000" dirty="0" smtClean="0"/>
              <a:t> (</a:t>
            </a:r>
            <a:r>
              <a:rPr lang="en-US" sz="2000" dirty="0" err="1" smtClean="0"/>
              <a:t>алгебраға</a:t>
            </a:r>
            <a:r>
              <a:rPr lang="en-US" sz="2000" dirty="0" smtClean="0"/>
              <a:t>) (</a:t>
            </a:r>
            <a:r>
              <a:rPr lang="en-US" sz="2000" dirty="0" err="1" smtClean="0"/>
              <a:t>жазбаша</a:t>
            </a:r>
            <a:r>
              <a:rPr lang="en-US" sz="2000" dirty="0" smtClean="0"/>
              <a:t>) – 3 </a:t>
            </a:r>
            <a:r>
              <a:rPr lang="en-US" sz="2000" dirty="0" err="1" smtClean="0"/>
              <a:t>астрономиялық</a:t>
            </a:r>
            <a:r>
              <a:rPr lang="en-US" sz="2000" dirty="0" smtClean="0"/>
              <a:t> </a:t>
            </a:r>
            <a:r>
              <a:rPr lang="en-US" sz="2000" dirty="0" err="1" smtClean="0"/>
              <a:t>сағат</a:t>
            </a:r>
            <a:r>
              <a:rPr lang="en-US" sz="2000" dirty="0" smtClean="0"/>
              <a:t> (</a:t>
            </a:r>
            <a:r>
              <a:rPr lang="en-US" sz="2000" dirty="0" err="1" smtClean="0"/>
              <a:t>физика-математикалық</a:t>
            </a:r>
            <a:r>
              <a:rPr lang="en-US" sz="2000" dirty="0" smtClean="0"/>
              <a:t> </a:t>
            </a:r>
            <a:r>
              <a:rPr lang="en-US" sz="2000" dirty="0" err="1" smtClean="0"/>
              <a:t>бағыттағы</a:t>
            </a:r>
            <a:r>
              <a:rPr lang="en-US" sz="2000" dirty="0" smtClean="0"/>
              <a:t> </a:t>
            </a:r>
            <a:r>
              <a:rPr lang="en-US" sz="2000" dirty="0" err="1" smtClean="0"/>
              <a:t>мамандандырылған</a:t>
            </a:r>
            <a:r>
              <a:rPr lang="en-US" sz="2000" dirty="0" smtClean="0"/>
              <a:t> </a:t>
            </a:r>
            <a:r>
              <a:rPr lang="en-US" sz="2000" dirty="0" err="1" smtClean="0"/>
              <a:t>мектептерде</a:t>
            </a:r>
            <a:r>
              <a:rPr lang="en-US" sz="2000" dirty="0" smtClean="0"/>
              <a:t> – 4 </a:t>
            </a:r>
            <a:r>
              <a:rPr lang="en-US" sz="2000" dirty="0" err="1" smtClean="0"/>
              <a:t>сағат</a:t>
            </a:r>
            <a:r>
              <a:rPr lang="en-US" sz="2000" dirty="0" smtClean="0"/>
              <a:t>) </a:t>
            </a:r>
            <a:r>
              <a:rPr lang="en-US" sz="2000" dirty="0" err="1" smtClean="0"/>
              <a:t>бөлінеді</a:t>
            </a:r>
            <a:r>
              <a:rPr lang="en-US" sz="2000" dirty="0" smtClean="0"/>
              <a:t>.</a:t>
            </a:r>
            <a:endParaRPr lang="ru-RU" sz="2000" dirty="0" smtClean="0"/>
          </a:p>
          <a:p>
            <a:r>
              <a:rPr lang="en-US" sz="2000" dirty="0" smtClean="0"/>
              <a:t>      68. 11 (12) </a:t>
            </a:r>
            <a:r>
              <a:rPr lang="en-US" sz="2000" dirty="0" err="1" smtClean="0"/>
              <a:t>сыныпта</a:t>
            </a:r>
            <a:r>
              <a:rPr lang="en-US" sz="2000" dirty="0" smtClean="0"/>
              <a:t> </a:t>
            </a:r>
            <a:r>
              <a:rPr lang="en-US" sz="2000" dirty="0" err="1" smtClean="0"/>
              <a:t>қазақ</a:t>
            </a:r>
            <a:r>
              <a:rPr lang="en-US" sz="2000" dirty="0" smtClean="0"/>
              <a:t> </a:t>
            </a:r>
            <a:r>
              <a:rPr lang="en-US" sz="2000" dirty="0" err="1" smtClean="0"/>
              <a:t>тілі</a:t>
            </a:r>
            <a:r>
              <a:rPr lang="en-US" sz="2000" dirty="0" smtClean="0"/>
              <a:t> /</a:t>
            </a:r>
            <a:r>
              <a:rPr lang="en-US" sz="2000" dirty="0" err="1" smtClean="0"/>
              <a:t>орыс</a:t>
            </a:r>
            <a:r>
              <a:rPr lang="en-US" sz="2000" dirty="0" smtClean="0"/>
              <a:t> </a:t>
            </a:r>
            <a:r>
              <a:rPr lang="en-US" sz="2000" dirty="0" err="1" smtClean="0"/>
              <a:t>тілі</a:t>
            </a:r>
            <a:r>
              <a:rPr lang="en-US" sz="2000" dirty="0" smtClean="0"/>
              <a:t> </a:t>
            </a:r>
            <a:r>
              <a:rPr lang="en-US" sz="2000" dirty="0" err="1" smtClean="0"/>
              <a:t>және</a:t>
            </a:r>
            <a:r>
              <a:rPr lang="en-US" sz="2000" dirty="0" smtClean="0"/>
              <a:t> </a:t>
            </a:r>
            <a:r>
              <a:rPr lang="en-US" sz="2000" dirty="0" err="1" smtClean="0"/>
              <a:t>ұйғыр</a:t>
            </a:r>
            <a:r>
              <a:rPr lang="en-US" sz="2000" dirty="0" smtClean="0"/>
              <a:t>/ </a:t>
            </a:r>
            <a:r>
              <a:rPr lang="en-US" sz="2000" dirty="0" err="1" smtClean="0"/>
              <a:t>тәжік</a:t>
            </a:r>
            <a:r>
              <a:rPr lang="en-US" sz="2000" dirty="0" smtClean="0"/>
              <a:t>/ </a:t>
            </a:r>
            <a:r>
              <a:rPr lang="en-US" sz="2000" dirty="0" err="1" smtClean="0"/>
              <a:t>өзбек</a:t>
            </a:r>
            <a:r>
              <a:rPr lang="en-US" sz="2000" dirty="0" smtClean="0"/>
              <a:t> </a:t>
            </a:r>
            <a:r>
              <a:rPr lang="en-US" sz="2000" dirty="0" err="1" smtClean="0"/>
              <a:t>тілінде</a:t>
            </a:r>
            <a:r>
              <a:rPr lang="en-US" sz="2000" dirty="0" smtClean="0"/>
              <a:t> </a:t>
            </a:r>
            <a:r>
              <a:rPr lang="en-US" sz="2000" dirty="0" err="1" smtClean="0"/>
              <a:t>оқытатын</a:t>
            </a:r>
            <a:r>
              <a:rPr lang="en-US" sz="2000" dirty="0" smtClean="0"/>
              <a:t> </a:t>
            </a:r>
            <a:r>
              <a:rPr lang="en-US" sz="2000" dirty="0" err="1" smtClean="0"/>
              <a:t>мектептер</a:t>
            </a:r>
            <a:r>
              <a:rPr lang="en-US" sz="2000" dirty="0" smtClean="0"/>
              <a:t> </a:t>
            </a:r>
            <a:r>
              <a:rPr lang="en-US" sz="2000" dirty="0" err="1" smtClean="0"/>
              <a:t>үшін</a:t>
            </a:r>
            <a:r>
              <a:rPr lang="en-US" sz="2000" dirty="0" smtClean="0"/>
              <a:t> </a:t>
            </a:r>
            <a:r>
              <a:rPr lang="en-US" sz="2000" dirty="0" err="1" smtClean="0"/>
              <a:t>ана</a:t>
            </a:r>
            <a:r>
              <a:rPr lang="en-US" sz="2000" dirty="0" smtClean="0"/>
              <a:t> </a:t>
            </a:r>
            <a:r>
              <a:rPr lang="en-US" sz="2000" dirty="0" err="1" smtClean="0"/>
              <a:t>тілі</a:t>
            </a:r>
            <a:r>
              <a:rPr lang="en-US" sz="2000" dirty="0" smtClean="0"/>
              <a:t> </a:t>
            </a:r>
            <a:r>
              <a:rPr lang="en-US" sz="2000" dirty="0" err="1" smtClean="0"/>
              <a:t>бойынша</a:t>
            </a:r>
            <a:r>
              <a:rPr lang="en-US" sz="2000" dirty="0" smtClean="0"/>
              <a:t> (</a:t>
            </a:r>
            <a:r>
              <a:rPr lang="en-US" sz="2000" dirty="0" err="1" smtClean="0"/>
              <a:t>оқыту</a:t>
            </a:r>
            <a:r>
              <a:rPr lang="en-US" sz="2000" dirty="0" smtClean="0"/>
              <a:t> </a:t>
            </a:r>
            <a:r>
              <a:rPr lang="en-US" sz="2000" dirty="0" err="1" smtClean="0"/>
              <a:t>тілі</a:t>
            </a:r>
            <a:r>
              <a:rPr lang="en-US" sz="2000" dirty="0" smtClean="0"/>
              <a:t>) </a:t>
            </a:r>
            <a:r>
              <a:rPr lang="en-US" sz="2000" dirty="0" err="1" smtClean="0"/>
              <a:t>жазбаша</a:t>
            </a:r>
            <a:r>
              <a:rPr lang="en-US" sz="2000" dirty="0" smtClean="0"/>
              <a:t> </a:t>
            </a:r>
            <a:r>
              <a:rPr lang="en-US" sz="2000" dirty="0" err="1" smtClean="0"/>
              <a:t>емтиханға</a:t>
            </a:r>
            <a:r>
              <a:rPr lang="en-US" sz="2000" dirty="0" smtClean="0"/>
              <a:t> 3 </a:t>
            </a:r>
            <a:r>
              <a:rPr lang="en-US" sz="2000" dirty="0" err="1" smtClean="0"/>
              <a:t>астрономиялық</a:t>
            </a:r>
            <a:r>
              <a:rPr lang="en-US" sz="2000" dirty="0" smtClean="0"/>
              <a:t> </a:t>
            </a:r>
            <a:r>
              <a:rPr lang="en-US" sz="2000" dirty="0" err="1" smtClean="0"/>
              <a:t>сағат</a:t>
            </a:r>
            <a:r>
              <a:rPr lang="en-US" sz="2000" dirty="0" smtClean="0"/>
              <a:t>, </a:t>
            </a:r>
            <a:r>
              <a:rPr lang="en-US" sz="2000" dirty="0" err="1" smtClean="0"/>
              <a:t>алгебра</a:t>
            </a:r>
            <a:r>
              <a:rPr lang="en-US" sz="2000" dirty="0" smtClean="0"/>
              <a:t> </a:t>
            </a:r>
            <a:r>
              <a:rPr lang="en-US" sz="2000" dirty="0" err="1" smtClean="0"/>
              <a:t>және</a:t>
            </a:r>
            <a:r>
              <a:rPr lang="en-US" sz="2000" dirty="0" smtClean="0"/>
              <a:t> </a:t>
            </a:r>
            <a:r>
              <a:rPr lang="en-US" sz="2000" dirty="0" err="1" smtClean="0"/>
              <a:t>анализ</a:t>
            </a:r>
            <a:r>
              <a:rPr lang="en-US" sz="2000" dirty="0" smtClean="0"/>
              <a:t> </a:t>
            </a:r>
            <a:r>
              <a:rPr lang="en-US" sz="2000" dirty="0" err="1" smtClean="0"/>
              <a:t>бастамалары</a:t>
            </a:r>
            <a:r>
              <a:rPr lang="en-US" sz="2000" dirty="0" smtClean="0"/>
              <a:t> </a:t>
            </a:r>
            <a:r>
              <a:rPr lang="en-US" sz="2000" dirty="0" err="1" smtClean="0"/>
              <a:t>бойынша</a:t>
            </a:r>
            <a:r>
              <a:rPr lang="en-US" sz="2000" dirty="0" smtClean="0"/>
              <a:t> 5 </a:t>
            </a:r>
            <a:r>
              <a:rPr lang="en-US" sz="2000" dirty="0" err="1" smtClean="0"/>
              <a:t>астрономиялық</a:t>
            </a:r>
            <a:r>
              <a:rPr lang="en-US" sz="2000" dirty="0" smtClean="0"/>
              <a:t> </a:t>
            </a:r>
            <a:r>
              <a:rPr lang="en-US" sz="2000" dirty="0" err="1" smtClean="0"/>
              <a:t>сағат</a:t>
            </a:r>
            <a:r>
              <a:rPr lang="en-US" sz="2000" dirty="0" smtClean="0"/>
              <a:t> </a:t>
            </a:r>
            <a:r>
              <a:rPr lang="en-US" sz="2000" dirty="0" err="1" smtClean="0"/>
              <a:t>бөлінеді</a:t>
            </a:r>
            <a:r>
              <a:rPr lang="en-US" sz="2000" dirty="0" smtClean="0"/>
              <a:t>.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</TotalTime>
  <Words>256</Words>
  <Application>Microsoft Office PowerPoint</Application>
  <PresentationFormat>Экран (4:3)</PresentationFormat>
  <Paragraphs>47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Емтиханнан мына жағдайда босатылады: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23</cp:revision>
  <dcterms:created xsi:type="dcterms:W3CDTF">2024-01-03T05:35:59Z</dcterms:created>
  <dcterms:modified xsi:type="dcterms:W3CDTF">2025-01-20T09:22:23Z</dcterms:modified>
</cp:coreProperties>
</file>