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ADA22-8E2E-440B-BB4F-CC0A3DB5EEB7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DFB5B-F45E-4029-A888-4EFC0373F8B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DFB5B-F45E-4029-A888-4EFC0373F8B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9F699-C41C-4EE0-9B28-64860E06E5AE}" type="datetimeFigureOut">
              <a:rPr lang="ru-RU" smtClean="0"/>
              <a:pPr/>
              <a:t>05.01.2023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71CCE-03FD-4FE2-A8E9-1921FB4755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57365"/>
            <a:ext cx="7772400" cy="1743086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«Педагог» </a:t>
            </a:r>
            <a:br>
              <a:rPr lang="ru-RU" sz="6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err="1" smtClean="0">
                <a:latin typeface="Times New Roman" pitchFamily="18" charset="0"/>
                <a:cs typeface="Times New Roman" pitchFamily="18" charset="0"/>
              </a:rPr>
              <a:t>кәсіптік </a:t>
            </a: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стандарты 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368412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«Педагог»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кәсіптік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стандарты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Оқу-ағарту министірінің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м.а. 2022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№ 500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бұйрығымен бекітілген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>
            <a:normAutofit lnSpcReduction="10000"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«Педагог»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кәсіптік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стандарты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бұдан әрі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Стандарт)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Еңбек кодексінің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117-бабының </a:t>
            </a:r>
          </a:p>
          <a:p>
            <a:pPr marL="514350" indent="-51435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2-1)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тармағына сәйкес әзірленді және жоғары және жоғары оқу орнынан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берудің барлық деңгейлеріндегі педагогтердің біліктілік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деңгейіне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құзыретіне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мазмұнына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сапасына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және еңбек жағдайларына қойылатын талаптарды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айқындайды</a:t>
            </a:r>
            <a:r>
              <a:rPr lang="ru-RU" sz="2800" dirty="0" smtClean="0"/>
              <a:t>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428605"/>
            <a:ext cx="828680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Стандарт: </a:t>
            </a:r>
          </a:p>
          <a:p>
            <a:pPr marL="457200" indent="-457200">
              <a:buAutoNum type="arabicParenR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педагогикалық қызметтің мазмұнын, оның даярлық деңгейіне қойылатын талаптарды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сипаттайды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даярлау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арттырудың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 қызмет салаларындағы мамандарды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даярлаудың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бағдарламаларын әзірлеу үшін негіз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кәсіби өрлеу құзыреттілігін мамандыққа дайындалудан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оған кірісуден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педагогикалық шеберлікке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сипаттайды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нақты педагогтің еңбек қызметі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практикада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кәсіби дәлелденген эталонының арақатынасының негізін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қалыптастырады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 мансабын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кәсіби дамытуға мүмкіндік береді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6)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педагогтің біліктілік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деңгейлерінің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еңбек функциялары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кәсіби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дәрежесінің дифференциалды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құралы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өзгерістер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инновациялық процестерге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оқыту 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тәрбиелеуде лидерлік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қасиеттерді дамытуға мүмкіндік береді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педагогтердің кәсіби дамуының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навигаторы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285728"/>
            <a:ext cx="80010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Стандарттың қолданылу саласы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arenR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педагогтің кәсіби құзыреттілігін бірыңғай түсінуді қамтамасыз 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қоғамның мүдделі тараптарын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кәсіптік оқыту бағдарламаларының мақсаттары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мазмұнын айқындау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педагогикалық қызметті жобалау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жүзеге асырудағы педагогтің кәсіби құзыреттілігін сипаттау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педагогтің кәсіби қайта даярлау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біліктілігін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жүйесін дамыту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педагогтің біліктілік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талаптары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еңбек функцияларының деңгейлерін белгілеу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бағалау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457200" indent="-45720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өзгерістерді басқару және өзінің педагогикалық қызметінің мазмұнын бейімдеу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778674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7 )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тәрбиелеу және оқыту тәжірибесі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алушылардың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тәрбиеленушілердің оқыту процесін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ұйымдастырудағы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мазмұнын игерудегі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тұлғалық қасиеттерін қалыптастырудағы жоспарлы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жүйелі қолдау көрсетуге бағытталған оқыту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тәрбие мақсаттарын іске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асырудағы педагогтің қызметі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8 )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қауіпсіз 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ортасы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ұйымының ішкі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өмірінің тұтас сапалық сипаттамасы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тұлғаны оқытудың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тәрбиелеудің және дамытудың барлық оң мүмкіндіктерінің жиынтығы 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Кәсіптік стандарттың паспорты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кәсіби педагогикалық қызметтің мазмұны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сапасына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бірыңғай талаптарды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белгілеу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педагогтердің біліктілік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деңгейін бағалау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аттестаттауды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лауазымдық нұсқаулықтарды қалыптастыру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біліктілікті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сертификаттау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растау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кадрлар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даярлау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786346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Стандарт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педагогті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даярлаудың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арттырудың және үздіксіз кәсіптік оқыту мүмкіндіктерінде білім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бағдарламаларының негізін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қызметтің басқа салаларындағы мамандарды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қайта даярлаудағы басымдықтарды айқындайды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педагогті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оқыту және білім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беру/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тәрбиелеу тәжірибесін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қоғамның сенімі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құрметін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педагогтің кәсіби адалдығын қолдауға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кәсіби қоғамдастықта білім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беру/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оқыту және тәрбиелеуде педагогтің көшбасшылығын дамытуға ықпал етеді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Кәсіби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топ: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саласындағы кәсіби мамандар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Кәсіби кіші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топ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: орта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мұғалімдері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педагогі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мектептегі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мұғалімдер және мектепке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тәрбиешілер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оқыту ұйымының тәрбиешісі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басқа мамандар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саласындағы мамандар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«Педагог»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кәсіптік стандартына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1-қосымша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мамандығына адалдық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 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тәрбиеленушілердің білім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мақсаттарына қол жеткізу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қабілетіне сенімділік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1.1.2 Педагог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мамандығына адалдығын көрсетеді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1.1.3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 қызметіндегі қолданыста нормативтік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құқықтық актілерді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басшылыққа 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3929090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1.2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1.2.1 -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Қазақстанның ұлттық және мәдени құндылықтарына адалдығын білдіреді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мәдени және түрлі тілдерге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құрмет көрсетеді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1.2.3 -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Оқыту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тәрбиелеу процесіне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қазақ мәдениеті 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тілінің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Қазақстан халқының өзге мәдениеттері 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тілдерінің байлығын интеграциялайды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1.2.4 -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Академиялық адалдық және сыбайлас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жемқорлыққа жол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бермеу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қағидаттарын ұстанады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478634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Кәсіби әдепті сақтау: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1.3.1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тәрбиеленушілердің жеке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басына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және олардың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ата-аналарына//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заңды өкілдеріне құрмет көрсетеді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1.3.2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Кәсіби-әдеп нормаларды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түсінеді және басшылыққа алады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Жауапкершілік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/>
              <a:t> </a:t>
            </a:r>
            <a:br>
              <a:rPr lang="ru-RU" sz="2800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1.4.1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Өзінің кәсіби деңгейін сақтауға және дамытуға жауапты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1.4.2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тәрбиеленушілердің академиялық жетістігі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тәрбиесі үшін жауапкершілікті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танытады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1.4.3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Өз құзыреті шеңберінде білім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тәрбиеленушілердің қауіпсіздігін қамтамасыз етуге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жәрдемдеседі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1.4.4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және тәрбие процесіне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педагогикалық қоғамдастықтың жауапкершілігін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сезінеді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528641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Пәнді,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оқыту әдістемесін және білім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алушыларды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тәрбиеленушілерді бағалау құралдарын білу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2.2.1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пәндік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сала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демонстрациялайды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2.2.2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Оқу және білім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бағдарламасының негіздерін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түсіне алады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2.2.3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Сабақты жоспарлау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әзірлеу және өткізу кезінде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бағалау әдістерін меңгереді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2.2.4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алушының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тәрбиеленушінің танымдық процесінің ерекшеліктеріне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оқыту және тәрбиелеу әдістерін меңгереді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2.2.5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тәрбиеленушілердің күнделікті өмірде білімдерін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қолдану дағдыларын қалыптастырудың тиімді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стратегияларын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меңгереді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2.2.6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Оқыту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тәрбиелеу мүмкіндіктерін кеңейту үшін оқу процесінде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ақпараттық технологияларды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Қауіпсіз, қолайлы оқыту және дамыту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ортасын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құру: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3.2.1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Қауіпсіз 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ортасын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3.2.2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Сабақта әрбір 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алушыға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тәрбиеленушіге қолайлы оқу ортасын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3.2.3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алушының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тәрбиеленушінің мотивациясы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тұлғалық дамуына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қолайлы инклюзивті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жағдай жасайды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3.2.4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алушының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тәрбиеленушінің цифрлық ортада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қауіпсіздігі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әдептілігін қамтамасыз етеді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4857784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Оқыту және тәрбиелеу процесін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3.3.1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Сабақта оқыту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тәрбиелеу мақсатына қол жеткізеді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3.3.2Білім алушыларды/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тәрбиеленушілерді оқыту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тәрбиелеудің жоғары нәтижелеріне ынталандырады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оларға қолдау көрсетеді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 3.3.3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алушының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тәрбиеленушінің жеке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қажеттіліктерін ескере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оқыту және тәрбиелеу мақсаттарына сәйкес оқыту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тәрбиелеу технологияларын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пайдаланады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35719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Кәсіби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даму  -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Өзінің кәсіби өсуін басқарады және тиімді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педагогикалық қызмет үшін құзыреттерді дамытады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4.1.1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Өзінің және әріптестерінің тәжірибесін талдайды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4.1.2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Әріптестермен өзара іс-әрекетте өз практикасын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салаларын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айқындайды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4.1.3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 тәжірибесін үздіксіз жақсартуды жоспарлайды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4.1.4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Әріптестерімен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кәсіби қоғамдастық және ата-аналар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қауымдастығымен өзара әрекеттесу барысында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 тәжірибесіндегі өзгерістердің тиімділігін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бағалайды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578</Words>
  <Application>Microsoft Office PowerPoint</Application>
  <PresentationFormat>Экран (4:3)</PresentationFormat>
  <Paragraphs>42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«Педагог»  кәсіптік стандарты </vt:lpstr>
      <vt:lpstr>«Педагог» кәсіптік стандарты Қазақстан Республикасы Оқу-ағарту министірінің м.а. 2022 жылғы 15 желтоқсандағы № 500 бұйрығымен бекітілген</vt:lpstr>
      <vt:lpstr>Слайд 3</vt:lpstr>
      <vt:lpstr>Слайд 4</vt:lpstr>
      <vt:lpstr>Слайд 5</vt:lpstr>
      <vt:lpstr>Кәсіптік стандарттың паспорты</vt:lpstr>
      <vt:lpstr>Стандарт педагогті даярлаудың, біліктілігін арттырудың және үздіксіз кәсіптік оқыту мүмкіндіктерінде білім беру бағдарламаларының негізін, қызметтің басқа салаларындағы мамандарды қайта даярлаудағы басымдықтарды айқындайды, педагогті оқыту және білім беру/тәрбиелеу тәжірибесін, қоғамның сенімі мен құрметін, педагогтің кәсіби адалдығын қолдауға, кәсіби қоғамдастықта білім беру/оқыту және тәрбиелеуде педагогтің көшбасшылығын дамытуға ықпал етеді.</vt:lpstr>
      <vt:lpstr>Кәсіби топ:</vt:lpstr>
      <vt:lpstr>«Педагог» кәсіптік стандартына 1-қосымша</vt:lpstr>
      <vt:lpstr> 1.2 Азаматтық:  1.2.1 - Қазақстанның ұлттық және мәдени құндылықтарына адалдығын білдіреді;  мәдени және түрлі тілдерге құрмет көрсетеді;  1.2.3 -  Оқыту мен тәрбиелеу процесіне қазақ мәдениеті мен тілінің, Қазақстан халқының өзге мәдениеттері мен тілдерінің байлығын интеграциялайды;  1.2.4 - Академиялық адалдық және сыбайлас жемқорлыққа жол бермеу қағидаттарын ұстанады.</vt:lpstr>
      <vt:lpstr>Кәсіби әдепті сақтау:  1.3.1 Білім алушылардың/тәрбиеленушілердің жеке басына және олардың ата-аналарына//заңды өкілдеріне құрмет көрсетеді;  1.3.2 Кәсіби-әдеп нормаларды түсінеді және басшылыққа алады;  Жауапкершілік:  1.4.1 Өзінің кәсіби деңгейін сақтауға және дамытуға жауапты;  1.4.2 Білім алушылардың/тәрбиеленушілердің академиялық жетістігі мен тәрбиесі үшін жауапкершілікті танытады;  1.4.3 Өз құзыреті шеңберінде білім алушылардың/тәрбиеленушілердің қауіпсіздігін қамтамасыз етуге жәрдемдеседі;  1.4.4 Білім беру және тәрбие процесіне деген педагогикалық қоғамдастықтың жауапкершілігін сезінеді.  </vt:lpstr>
      <vt:lpstr>Пәнді, оны оқыту әдістемесін және білім алушыларды/ тәрбиеленушілерді бағалау құралдарын білу:  2.2.1 Пән/пәндік сала туралы білімді демонстрациялайды; 2.2.2 Оқу және білім беру бағдарламасының негіздерін түсіне алады;  2.2.3 Сабақты жоспарлау, жоспар әзірлеу және өткізу кезінде бағалау әдістерін меңгереді;  2.2.4 Білім алушының/тәрбиеленушінің танымдық процесінің ерекшеліктеріне сай оқыту және тәрбиелеу әдістерін меңгереді;  2.2.5 Білім алушылардың/тәрбиеленушілердің күнделікті өмірде білімдерін қолдану дағдыларын қалыптастырудың тиімді стратегияларын меңгереді;  2.2.6 Оқыту мен тәрбиелеу мүмкіндіктерін кеңейту үшін оқу процесінде ақпараттық технологияларды қолданады.  </vt:lpstr>
      <vt:lpstr>Қауіпсіз, қолайлы оқыту және дамыту ортасын құру:  3.2.1 Қауіпсіз білім беру ортасын қамтамасыз етеді;  3.2.2 Сабақта әрбір білім алушыға/тәрбиеленушіге қолайлы оқу ортасын құрады;  3.2.3 Білім алушының/тәрбиеленушінің мотивациясы мен тұлғалық дамуына қолайлы инклюзивті жағдай жасайды; 3.2.4 Білім алушының/тәрбиеленушінің цифрлық ортада қауіпсіздігі мен әдептілігін қамтамасыз етеді. </vt:lpstr>
      <vt:lpstr>Оқыту және тәрбиелеу процесін іске асыру: 3.3.1 Сабақта оқыту мен тәрбиелеу мақсатына қол жеткізеді;  3.3.2Білім алушыларды/тәрбиеленушілерді оқыту мен тәрбиелеудің жоғары нәтижелеріне ынталандырады және оларға қолдау көрсетеді; 3.3.3 Білім алушының/тәрбиеленушінің жеке ерекшеліктері мен қажеттіліктерін ескере отырып, оқыту және тәрбиелеу мақсаттарына сәйкес оқыту/тәрбиелеу технологияларын пайдаланады.  </vt:lpstr>
      <vt:lpstr>Кәсіби даму  - Өзінің кәсіби өсуін басқарады және тиімді педагогикалық қызмет үшін құзыреттерді дамытады:  4.1.1 Өзінің және әріптестерінің тәжірибесін талдайды; 4.1.2 Әріптестермен өзара іс-әрекетте өз практикасын дамыту салаларын айқындайды;  4.1.3 Өз тәжірибесін үздіксіз жақсартуды жоспарлайды; 4.1.4 Әріптестерімен, кәсіби қоғамдастық және ата-аналар қауымдастығымен өзара әрекеттесу барысында өз тәжірибесіндегі өзгерістердің тиімділігін бағалайды.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«Педагог»  кәсіптік стандарты </dc:title>
  <dc:creator>User</dc:creator>
  <cp:lastModifiedBy>User</cp:lastModifiedBy>
  <cp:revision>31</cp:revision>
  <dcterms:created xsi:type="dcterms:W3CDTF">2023-01-04T09:13:59Z</dcterms:created>
  <dcterms:modified xsi:type="dcterms:W3CDTF">2023-01-05T10:03:32Z</dcterms:modified>
</cp:coreProperties>
</file>