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Learn%20Python%20Programming%20Fun%20Way%20%5bVARIABLES%5d.mp4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38" y="1285861"/>
            <a:ext cx="8858280" cy="42473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/>
              <a:t>Home</a:t>
            </a:r>
            <a:r>
              <a:rPr lang="kk-KZ" sz="5400" b="1" dirty="0" smtClean="0"/>
              <a:t> </a:t>
            </a:r>
            <a:r>
              <a:rPr lang="en-US" sz="5400" b="1" dirty="0" smtClean="0"/>
              <a:t>work</a:t>
            </a:r>
            <a:endParaRPr lang="kk-KZ" sz="5400" b="1" dirty="0" smtClean="0"/>
          </a:p>
          <a:p>
            <a:r>
              <a:rPr lang="kk-KZ" sz="5400" dirty="0" smtClean="0"/>
              <a:t> </a:t>
            </a:r>
            <a:endParaRPr lang="ru-RU" sz="5400" dirty="0" smtClean="0"/>
          </a:p>
          <a:p>
            <a:r>
              <a:rPr lang="kk-KZ" sz="3600" dirty="0" smtClean="0"/>
              <a:t>1.</a:t>
            </a:r>
            <a:r>
              <a:rPr lang="en-US" sz="3600" dirty="0" smtClean="0"/>
              <a:t>Why </a:t>
            </a:r>
            <a:r>
              <a:rPr lang="en-US" sz="3600" dirty="0" smtClean="0"/>
              <a:t>do we learn computer programming</a:t>
            </a:r>
            <a:r>
              <a:rPr lang="en-US" sz="3600" dirty="0" smtClean="0"/>
              <a:t>?</a:t>
            </a:r>
            <a:endParaRPr lang="kk-KZ" sz="3600" dirty="0" smtClean="0"/>
          </a:p>
          <a:p>
            <a:r>
              <a:rPr lang="kk-KZ" sz="3600" dirty="0" smtClean="0"/>
              <a:t>2.</a:t>
            </a:r>
            <a:r>
              <a:rPr lang="en-US" sz="3600" dirty="0" smtClean="0"/>
              <a:t> What is </a:t>
            </a:r>
            <a:r>
              <a:rPr lang="kk-KZ" sz="3600" dirty="0" smtClean="0"/>
              <a:t>Python</a:t>
            </a:r>
            <a:r>
              <a:rPr lang="en-US" sz="3600" dirty="0" smtClean="0"/>
              <a:t>?</a:t>
            </a:r>
            <a:endParaRPr lang="ru-RU" sz="3600" dirty="0" smtClean="0"/>
          </a:p>
          <a:p>
            <a:endParaRPr lang="ru-RU" sz="3600" dirty="0" smtClean="0"/>
          </a:p>
          <a:p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145230_74.jpg (96Ã74)"/>
          <p:cNvPicPr/>
          <p:nvPr/>
        </p:nvPicPr>
        <p:blipFill>
          <a:blip r:embed="rId2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642910" y="3000372"/>
            <a:ext cx="2214578" cy="1428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1145230_74.jpg (96Ã74)"/>
          <p:cNvPicPr/>
          <p:nvPr/>
        </p:nvPicPr>
        <p:blipFill>
          <a:blip r:embed="rId2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3786182" y="2214554"/>
            <a:ext cx="2214578" cy="1428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1145230_74.jpg (96Ã74)"/>
          <p:cNvPicPr/>
          <p:nvPr/>
        </p:nvPicPr>
        <p:blipFill>
          <a:blip r:embed="rId2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6572264" y="3143248"/>
            <a:ext cx="2214578" cy="142876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1857356" y="214290"/>
            <a:ext cx="457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This is the box method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571472" y="1571612"/>
            <a:ext cx="4081245" cy="49244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212121"/>
                </a:solidFill>
                <a:effectLst/>
                <a:latin typeface="Times New Roman" pitchFamily="18" charset="0"/>
                <a:cs typeface="Times New Roman" pitchFamily="18" charset="0"/>
              </a:rPr>
              <a:t>How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21212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212121"/>
                </a:solidFill>
                <a:effectLst/>
                <a:latin typeface="Times New Roman" pitchFamily="18" charset="0"/>
                <a:cs typeface="Times New Roman" pitchFamily="18" charset="0"/>
              </a:rPr>
              <a:t>do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21212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212121"/>
                </a:solidFill>
                <a:effectLst/>
                <a:latin typeface="Times New Roman" pitchFamily="18" charset="0"/>
                <a:cs typeface="Times New Roman" pitchFamily="18" charset="0"/>
              </a:rPr>
              <a:t>we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21212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212121"/>
                </a:solidFill>
                <a:effectLst/>
                <a:latin typeface="Times New Roman" pitchFamily="18" charset="0"/>
                <a:cs typeface="Times New Roman" pitchFamily="18" charset="0"/>
              </a:rPr>
              <a:t>fill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21212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212121"/>
                </a:solidFill>
                <a:effectLst/>
                <a:latin typeface="Times New Roman" pitchFamily="18" charset="0"/>
                <a:cs typeface="Times New Roman" pitchFamily="18" charset="0"/>
              </a:rPr>
              <a:t>the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21212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212121"/>
                </a:solidFill>
                <a:effectLst/>
                <a:latin typeface="Times New Roman" pitchFamily="18" charset="0"/>
                <a:cs typeface="Times New Roman" pitchFamily="18" charset="0"/>
              </a:rPr>
              <a:t>box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212121"/>
                </a:solidFill>
                <a:effectLst/>
                <a:latin typeface="Times New Roman" pitchFamily="18" charset="0"/>
                <a:cs typeface="Times New Roman" pitchFamily="18" charset="0"/>
              </a:rPr>
              <a:t>?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071546"/>
            <a:ext cx="8229600" cy="292895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28</a:t>
            </a:r>
            <a:r>
              <a:rPr lang="kk-KZ" dirty="0" smtClean="0"/>
              <a:t>.02.2019</a:t>
            </a:r>
          </a:p>
          <a:p>
            <a:pPr>
              <a:buNone/>
            </a:pPr>
            <a:r>
              <a:rPr lang="en-US" b="1" dirty="0" smtClean="0"/>
              <a:t>Today lesson:    </a:t>
            </a:r>
            <a:r>
              <a:rPr lang="en-US" dirty="0" smtClean="0"/>
              <a:t>Variables</a:t>
            </a:r>
            <a:endParaRPr lang="kk-KZ" dirty="0" smtClean="0"/>
          </a:p>
          <a:p>
            <a:pPr>
              <a:buNone/>
            </a:pPr>
            <a:r>
              <a:rPr lang="en-US" b="1" dirty="0" smtClean="0"/>
              <a:t>You will: </a:t>
            </a:r>
            <a:r>
              <a:rPr lang="kk-KZ" sz="2800" dirty="0" smtClean="0"/>
              <a:t>Learn purposes of variables, learn how to input data, solve problems in Python </a:t>
            </a:r>
            <a:endParaRPr lang="en-US" sz="2800" b="1" dirty="0" smtClean="0"/>
          </a:p>
          <a:p>
            <a:pPr>
              <a:buNone/>
            </a:pPr>
            <a:r>
              <a:rPr lang="en-US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928670"/>
            <a:ext cx="8258204" cy="475775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                           Terminology</a:t>
            </a:r>
          </a:p>
          <a:p>
            <a:pPr>
              <a:buNone/>
            </a:pPr>
            <a:r>
              <a:rPr lang="en-US" dirty="0" smtClean="0"/>
              <a:t>Object  - </a:t>
            </a:r>
            <a:r>
              <a:rPr lang="kk-KZ" dirty="0" smtClean="0"/>
              <a:t>нысан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Container</a:t>
            </a:r>
            <a:r>
              <a:rPr lang="kk-KZ" dirty="0" smtClean="0"/>
              <a:t>-контейнер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Relevant</a:t>
            </a:r>
            <a:r>
              <a:rPr lang="kk-KZ" dirty="0" smtClean="0"/>
              <a:t>-орынды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to refer</a:t>
            </a:r>
            <a:r>
              <a:rPr lang="kk-KZ" dirty="0" smtClean="0"/>
              <a:t>-жүгіну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Nevertheless</a:t>
            </a:r>
            <a:r>
              <a:rPr lang="kk-KZ" dirty="0" smtClean="0"/>
              <a:t>-соған қарамастан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to confuse </a:t>
            </a:r>
            <a:r>
              <a:rPr lang="kk-KZ" dirty="0" smtClean="0"/>
              <a:t>- шатастыру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Bucket</a:t>
            </a:r>
            <a:r>
              <a:rPr lang="kk-KZ" dirty="0" smtClean="0"/>
              <a:t> - шелек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hlinkClick r:id="rId2" action="ppaction://hlinkfile"/>
          </p:cNvPr>
          <p:cNvSpPr/>
          <p:nvPr/>
        </p:nvSpPr>
        <p:spPr>
          <a:xfrm>
            <a:off x="857224" y="2214554"/>
            <a:ext cx="764386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3200" dirty="0" smtClean="0"/>
              <a:t> </a:t>
            </a:r>
            <a:r>
              <a:rPr lang="en-US" sz="3200" dirty="0" smtClean="0"/>
              <a:t>video</a:t>
            </a:r>
            <a:r>
              <a:rPr lang="kk-KZ" sz="3200" dirty="0" smtClean="0"/>
              <a:t>1</a:t>
            </a:r>
            <a:r>
              <a:rPr lang="en-US" sz="3200" dirty="0" smtClean="0"/>
              <a:t> </a:t>
            </a:r>
            <a:r>
              <a:rPr lang="en-US" sz="3200" dirty="0" smtClean="0"/>
              <a:t>Learn Python Programming Fun Way [VARIABLES]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sz="4000" b="1" dirty="0" smtClean="0"/>
              <a:t>Practice 1 </a:t>
            </a:r>
            <a:r>
              <a:rPr lang="en-US" sz="4000" dirty="0" smtClean="0"/>
              <a:t>44 page practice </a:t>
            </a:r>
            <a:r>
              <a:rPr lang="en-US" sz="4000" dirty="0" smtClean="0"/>
              <a:t>1</a:t>
            </a:r>
            <a:r>
              <a:rPr lang="ru-RU" sz="4000" dirty="0" smtClean="0"/>
              <a:t>    (</a:t>
            </a:r>
            <a:r>
              <a:rPr lang="en-US" sz="4000" i="1" dirty="0" smtClean="0"/>
              <a:t>Group work</a:t>
            </a:r>
            <a:r>
              <a:rPr lang="kk-KZ" sz="4000" i="1" dirty="0" smtClean="0"/>
              <a:t>)</a:t>
            </a:r>
            <a:endParaRPr lang="ru-RU" sz="4000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7158" y="857232"/>
            <a:ext cx="7929618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i="1" dirty="0" smtClean="0"/>
              <a:t>practice 2</a:t>
            </a:r>
            <a:r>
              <a:rPr lang="kk-KZ" sz="4000" i="1" dirty="0" smtClean="0"/>
              <a:t> </a:t>
            </a:r>
            <a:r>
              <a:rPr lang="en-US" sz="4000" i="1" dirty="0" smtClean="0"/>
              <a:t>Personal work</a:t>
            </a:r>
            <a:r>
              <a:rPr lang="kk-KZ" sz="4000" i="1" dirty="0" smtClean="0"/>
              <a:t> </a:t>
            </a:r>
            <a:r>
              <a:rPr lang="en-US" sz="4000" i="1" dirty="0" smtClean="0"/>
              <a:t>Page </a:t>
            </a:r>
            <a:r>
              <a:rPr lang="en-US" sz="4000" i="1" dirty="0" smtClean="0"/>
              <a:t>45</a:t>
            </a:r>
            <a:endParaRPr lang="kk-KZ" sz="4000" i="1" dirty="0" smtClean="0"/>
          </a:p>
          <a:p>
            <a:endParaRPr lang="kk-KZ" sz="4000" i="1" dirty="0" smtClean="0"/>
          </a:p>
          <a:p>
            <a:r>
              <a:rPr lang="en-US" sz="4000" i="1" dirty="0" smtClean="0"/>
              <a:t> </a:t>
            </a:r>
            <a:endParaRPr lang="ru-RU" sz="40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1"/>
            <a:ext cx="9144000" cy="140017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What </a:t>
            </a:r>
            <a:r>
              <a:rPr lang="en-US" sz="2800" dirty="0" smtClean="0"/>
              <a:t>do I want to know</a:t>
            </a:r>
            <a:r>
              <a:rPr lang="en-US" sz="2800" dirty="0" smtClean="0"/>
              <a:t>?</a:t>
            </a:r>
            <a:r>
              <a:rPr lang="kk-KZ" sz="2800" dirty="0" smtClean="0"/>
              <a:t>    </a:t>
            </a:r>
            <a:r>
              <a:rPr lang="en-US" sz="2800" dirty="0" smtClean="0"/>
              <a:t>What </a:t>
            </a:r>
            <a:r>
              <a:rPr lang="en-US" sz="2800" dirty="0" smtClean="0"/>
              <a:t>Did I Learn</a:t>
            </a:r>
            <a:r>
              <a:rPr lang="en-US" sz="2800" dirty="0" smtClean="0"/>
              <a:t>?</a:t>
            </a:r>
            <a:r>
              <a:rPr lang="kk-KZ" sz="2800" dirty="0" smtClean="0"/>
              <a:t>  </a:t>
            </a:r>
            <a:r>
              <a:rPr lang="en-US" sz="2800" dirty="0" smtClean="0"/>
              <a:t> </a:t>
            </a:r>
            <a:r>
              <a:rPr lang="kk-KZ" sz="2800" dirty="0" smtClean="0"/>
              <a:t> </a:t>
            </a:r>
            <a:r>
              <a:rPr lang="en-US" sz="2800" dirty="0" smtClean="0"/>
              <a:t>I </a:t>
            </a:r>
            <a:r>
              <a:rPr lang="en-US" sz="2800" dirty="0" smtClean="0"/>
              <a:t>did not know</a:t>
            </a:r>
            <a:endParaRPr lang="ru-RU" sz="2800" dirty="0"/>
          </a:p>
        </p:txBody>
      </p:sp>
      <p:pic>
        <p:nvPicPr>
          <p:cNvPr id="4" name="Рисунок 3" descr="159132.jpg (58Ã60)"/>
          <p:cNvPicPr/>
          <p:nvPr/>
        </p:nvPicPr>
        <p:blipFill>
          <a:blip r:embed="rId2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6715140" y="2643182"/>
            <a:ext cx="685800" cy="70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1145230_74.jpg (96Ã74)"/>
          <p:cNvPicPr/>
          <p:nvPr/>
        </p:nvPicPr>
        <p:blipFill>
          <a:blip r:embed="rId3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4071934" y="2571744"/>
            <a:ext cx="914400" cy="70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000415ABRXE5JBWM-C105.jpg (120Ã85)"/>
          <p:cNvPicPr/>
          <p:nvPr/>
        </p:nvPicPr>
        <p:blipFill>
          <a:blip r:embed="rId4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714348" y="2571744"/>
            <a:ext cx="1143000" cy="809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financiacion-entre-particular_05ibju0_4.jpg (90Ã90)"/>
          <p:cNvPicPr/>
          <p:nvPr/>
        </p:nvPicPr>
        <p:blipFill>
          <a:blip r:embed="rId2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714348" y="2071678"/>
            <a:ext cx="2428892" cy="2071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5acf4479378cf.125x75c.jpg (125Ã75)"/>
          <p:cNvPicPr/>
          <p:nvPr/>
        </p:nvPicPr>
        <p:blipFill>
          <a:blip r:embed="rId3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6786578" y="2285992"/>
            <a:ext cx="2071702" cy="15716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413_1541077474.jpg (180Ã138)"/>
          <p:cNvPicPr/>
          <p:nvPr/>
        </p:nvPicPr>
        <p:blipFill>
          <a:blip r:embed="rId4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3857620" y="2285992"/>
            <a:ext cx="2571768" cy="15001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406</TotalTime>
  <Words>100</Words>
  <PresentationFormat>Экран (4:3)</PresentationFormat>
  <Paragraphs>24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omir1</dc:creator>
  <cp:lastModifiedBy>Пользователь Windows</cp:lastModifiedBy>
  <cp:revision>41</cp:revision>
  <dcterms:created xsi:type="dcterms:W3CDTF">2019-02-27T05:04:33Z</dcterms:created>
  <dcterms:modified xsi:type="dcterms:W3CDTF">2019-02-27T12:01:28Z</dcterms:modified>
</cp:coreProperties>
</file>